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075" autoAdjust="0"/>
  </p:normalViewPr>
  <p:slideViewPr>
    <p:cSldViewPr>
      <p:cViewPr varScale="1">
        <p:scale>
          <a:sx n="70" d="100"/>
          <a:sy n="70" d="100"/>
        </p:scale>
        <p:origin x="8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AA3F3-D977-4641-8EBB-4F16BAF879BB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7FB03-399C-4671-9505-6C5CC2F2C9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4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7FB03-399C-4671-9505-6C5CC2F2C94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4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324035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чего состоит наша пища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лар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3"/>
            <a:ext cx="410445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Второе золотое правило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«правильного питания»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это умеренность в еде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Клара\Desktop\i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5184576" cy="480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Третье золотое правило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«Есть нужно регулярно, соблюдая режим»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Клара\Desktop\5587a66c74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007" y="1600200"/>
            <a:ext cx="603998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Самостоятельно или с помощью родителей, используя рабочую тетрадь, книги, журналы составьте меню на день. Включайте в меню те блюда, которые вы будете есть с удовольствием!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Клара\Desktop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4680520" cy="3305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чего состоит наша пища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лара\Desktop\main-10634-c5c6a39f4ae0f8f8dee379c1ddade6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9417"/>
            <a:ext cx="4038600" cy="31675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51" name="Picture 3" descr="C:\Users\Клара\Desktop\apelsin_-_ne_edinstvennij_istochnik_vitamina_s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76872"/>
            <a:ext cx="4126604" cy="31683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76673"/>
            <a:ext cx="4824536" cy="2088231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6724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Углеводы 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снабжают нас энергией, только, к сожалению, мы потребляем их больше, чем тратим. Чтобы сократить потребление углеводов нужно заменить белый хлеб ржаным и есть меньше сладкого. Это значит не полностью отказаться от сладкого, а просто сократить потребление. Помните, что в рациональных количествах сладкое полезное, в том числе для нормальной работы мозга, а в больших количествах углеводы откладываются в виде жиров. Углеводы, как и жиры, являются для нашего организма источником энергии. Их много в овощах, фруктах, ягодах, хлебе, крупе.</a:t>
            </a:r>
          </a:p>
          <a:p>
            <a:endParaRPr lang="ru-RU" dirty="0"/>
          </a:p>
        </p:txBody>
      </p:sp>
      <p:pic>
        <p:nvPicPr>
          <p:cNvPr id="3074" name="Picture 2" descr="C:\Users\Клара\Desktop\Skolko-nuzhno-upotreblyat-belkov-zhirov-i-uglevodov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807242" cy="2088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Жиры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могут принести, так как пользу, так и вред. В первую очередь нужно разделить жиры на растительные и животные жиры. И те и другие могут оказать, так как пользу, так и принести вред. В любом случае, старайтесь питаться только продуктами с пониженным содержанием жира, для того чтобы сохранить свое здоровье. Рациональное потребление жиров сохранит и фигуру и здоровье. Жиры легко усваиваются организмом и откладываются в виде жировых отложений, поэтому избегайте излишнее потребление.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лара\Desktop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53449"/>
            <a:ext cx="4680520" cy="3318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4320480" cy="2434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Белки</a:t>
            </a: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 являются строительным материалом, который обязателен для нашего организма. Они способствуют росту волос, ногтей и регенерации клеток. Желательно потреблять продукты с высоким содержанием белка, но низким содержанием жиров. Больше всего белков содержится в продуктах животного происхождения: мясных, рыбных и молочных. Содержатся белки и в растениях. Особенно много их в фасоли, бобах, сое, гречневой крупе, орехах.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Здоровое питание заключается в сохранение пропорций между углеводами, жирами и белками. В зависимости от образа жизни их нужно потреблять в разном количестве. В случае умственного труда, рацион должен содержать больше углеводов, а в случае физического труда, больше белков. </a:t>
            </a:r>
            <a:endParaRPr lang="ru-RU" sz="2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лара\Desktop\LS150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320480" cy="247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760640" cy="37304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овощах, фруктах и ягодах есть ещё и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Слово "витамины” обозначает "дающие жизнь”. Кстати, витамины есть не только в растительной продукции, но и в молоке, масле, мясе, рыбе. Кроме того, почти во всех продуктах есть и минеральные вещества, очень важные для здоровья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Клар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832648" cy="3778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Правильное питание - что это?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        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еда шла на пользу нашему здоровью, необходимо соблюдать определенные правила: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 едой мой с мылом руки;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Старайся соблюдать режим питания (завтрак, обед, полдник, ужин);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Ешь не торопясь, небольшими кусочками, тщательно пережёвывай пищу с закрытым ртом;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еды не разговаривай и не читай;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Ешь в меру, не переедай;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Воздерживайся от очень жирной, острой, солёной пищи. Не ешь много сладостей;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Старайся питаться разнообразно, организм должен получать всё необходимое.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Кроме полезных и натуральных продуктов есть такие, которые содержат различные вредные вещества, химические добавки и могут принести вред здоровью человека, а особенно ребёнка. Это жирная, жареная и острая пища, чипсы, сухарики, газированные напитки, жевательные конфеты, кофе. Многие из этих продуктов вы очень любите и часто покупаете в магазине.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лара\Desktop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1809750" cy="1809750"/>
          </a:xfrm>
          <a:prstGeom prst="rect">
            <a:avLst/>
          </a:prstGeom>
          <a:noFill/>
        </p:spPr>
      </p:pic>
      <p:pic>
        <p:nvPicPr>
          <p:cNvPr id="7171" name="Picture 3" descr="C:\Users\Клара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08920"/>
            <a:ext cx="2162175" cy="1809750"/>
          </a:xfrm>
          <a:prstGeom prst="rect">
            <a:avLst/>
          </a:prstGeom>
          <a:noFill/>
        </p:spPr>
      </p:pic>
      <p:pic>
        <p:nvPicPr>
          <p:cNvPr id="7172" name="Picture 4" descr="C:\Users\Клара\Desktop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08920"/>
            <a:ext cx="1562100" cy="1800225"/>
          </a:xfrm>
          <a:prstGeom prst="rect">
            <a:avLst/>
          </a:prstGeom>
          <a:noFill/>
        </p:spPr>
      </p:pic>
      <p:pic>
        <p:nvPicPr>
          <p:cNvPr id="7173" name="Picture 5" descr="C:\Users\Клара\Desktop\31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941168"/>
            <a:ext cx="1728192" cy="915942"/>
          </a:xfrm>
          <a:prstGeom prst="rect">
            <a:avLst/>
          </a:prstGeom>
          <a:noFill/>
        </p:spPr>
      </p:pic>
      <p:pic>
        <p:nvPicPr>
          <p:cNvPr id="7174" name="Picture 6" descr="C:\Users\Клара\Desktop\i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013176"/>
            <a:ext cx="2397866" cy="1368152"/>
          </a:xfrm>
          <a:prstGeom prst="rect">
            <a:avLst/>
          </a:prstGeom>
          <a:noFill/>
        </p:spPr>
      </p:pic>
      <p:pic>
        <p:nvPicPr>
          <p:cNvPr id="7175" name="Picture 7" descr="C:\Users\Клара\Desktop\i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653136"/>
            <a:ext cx="257175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Пища должна быть разнообразной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первое золотое правило</a:t>
            </a:r>
            <a:b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«правильного питания»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лара\Desktop\16_08_gosgran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665" y="2349500"/>
            <a:ext cx="4206583" cy="4023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276</Words>
  <Application>Microsoft Office PowerPoint</Application>
  <PresentationFormat>Экран (4:3)</PresentationFormat>
  <Paragraphs>23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Из чего состоит наша пища     </vt:lpstr>
      <vt:lpstr>Из чего состоит наша пища</vt:lpstr>
      <vt:lpstr>Презентация PowerPoint</vt:lpstr>
      <vt:lpstr>Жиры могут принести, так как пользу, так и вред. В первую очередь нужно разделить жиры на растительные и животные жиры. И те и другие могут оказать, так как пользу, так и принести вред. В любом случае, старайтесь питаться только продуктами с пониженным содержанием жира, для того чтобы сохранить свое здоровье. Рациональное потребление жиров сохранит и фигуру и здоровье. Жиры легко усваиваются организмом и откладываются в виде жировых отложений, поэтому избегайте излишнее потребление.</vt:lpstr>
      <vt:lpstr>Презентация PowerPoint</vt:lpstr>
      <vt:lpstr>Презентация PowerPoint</vt:lpstr>
      <vt:lpstr>Правильное питание - что это? </vt:lpstr>
      <vt:lpstr>         Кроме полезных и натуральных продуктов есть такие, которые содержат различные вредные вещества, химические добавки и могут принести вред здоровью человека, а особенно ребёнка. Это жирная, жареная и острая пища, чипсы, сухарики, газированные напитки, жевательные конфеты, кофе. Многие из этих продуктов вы очень любите и часто покупаете в магазине. </vt:lpstr>
      <vt:lpstr>Пища должна быть разнообразной –  первое золотое правило  «правильного питания» </vt:lpstr>
      <vt:lpstr>Второе золотое правило  «правильного питания» - это умеренность в еде </vt:lpstr>
      <vt:lpstr>Третье золотое правило:  «Есть нужно регулярно, соблюдая режим»</vt:lpstr>
      <vt:lpstr>Домашнее задание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чего состоит наша пища</dc:title>
  <dc:creator>Клара</dc:creator>
  <cp:lastModifiedBy>user</cp:lastModifiedBy>
  <cp:revision>18</cp:revision>
  <dcterms:created xsi:type="dcterms:W3CDTF">2016-01-25T20:32:07Z</dcterms:created>
  <dcterms:modified xsi:type="dcterms:W3CDTF">2018-11-12T04:45:57Z</dcterms:modified>
</cp:coreProperties>
</file>